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15238413" cy="15238413"/>
  <p:notesSz cx="6858000" cy="9144000"/>
  <p:embeddedFontLst>
    <p:embeddedFont>
      <p:font typeface="Montserrat" panose="00000500000000000000" pitchFamily="2" charset="-18"/>
      <p:regular r:id="rId8"/>
      <p:bold r:id="rId9"/>
      <p:italic r:id="rId10"/>
      <p:boldItalic r:id="rId11"/>
    </p:embeddedFont>
    <p:embeddedFont>
      <p:font typeface="Roboto" panose="02000000000000000000" pitchFamily="2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00" userDrawn="1">
          <p15:clr>
            <a:srgbClr val="A4A3A4"/>
          </p15:clr>
        </p15:guide>
        <p15:guide id="2" pos="48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BDDF"/>
    <a:srgbClr val="B8C5E8"/>
    <a:srgbClr val="E5C670"/>
    <a:srgbClr val="F28408"/>
    <a:srgbClr val="FFFFFF"/>
    <a:srgbClr val="66B1E3"/>
    <a:srgbClr val="8945E6"/>
    <a:srgbClr val="A9C54A"/>
    <a:srgbClr val="AACC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 autoAdjust="0"/>
    <p:restoredTop sz="94705" autoAdjust="0"/>
  </p:normalViewPr>
  <p:slideViewPr>
    <p:cSldViewPr snapToGrid="0">
      <p:cViewPr varScale="1">
        <p:scale>
          <a:sx n="58" d="100"/>
          <a:sy n="58" d="100"/>
        </p:scale>
        <p:origin x="1092" y="96"/>
      </p:cViewPr>
      <p:guideLst>
        <p:guide orient="horz" pos="4800"/>
        <p:guide pos="48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6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ga Kripiec" userId="5ba39d75-9270-4b44-8166-23faacae89b9" providerId="ADAL" clId="{A541DE3F-BEA3-42BD-8713-7FC07ABFEFB8}"/>
    <pc:docChg chg="undo custSel modSld modMainMaster">
      <pc:chgData name="Olga Kripiec" userId="5ba39d75-9270-4b44-8166-23faacae89b9" providerId="ADAL" clId="{A541DE3F-BEA3-42BD-8713-7FC07ABFEFB8}" dt="2026-10-05T10:07:37.138" v="83" actId="12788"/>
      <pc:docMkLst>
        <pc:docMk/>
      </pc:docMkLst>
      <pc:sldChg chg="modSp mod">
        <pc:chgData name="Olga Kripiec" userId="5ba39d75-9270-4b44-8166-23faacae89b9" providerId="ADAL" clId="{A541DE3F-BEA3-42BD-8713-7FC07ABFEFB8}" dt="2026-10-05T10:07:37.138" v="83" actId="12788"/>
        <pc:sldMkLst>
          <pc:docMk/>
          <pc:sldMk cId="3434286228" sldId="257"/>
        </pc:sldMkLst>
        <pc:spChg chg="mod">
          <ac:chgData name="Olga Kripiec" userId="5ba39d75-9270-4b44-8166-23faacae89b9" providerId="ADAL" clId="{A541DE3F-BEA3-42BD-8713-7FC07ABFEFB8}" dt="2026-10-05T09:59:19.426" v="66" actId="14861"/>
          <ac:spMkLst>
            <pc:docMk/>
            <pc:sldMk cId="3434286228" sldId="257"/>
            <ac:spMk id="2" creationId="{5BDAA217-DDB1-05AF-3944-878D5BF11ACA}"/>
          </ac:spMkLst>
        </pc:spChg>
        <pc:spChg chg="mod">
          <ac:chgData name="Olga Kripiec" userId="5ba39d75-9270-4b44-8166-23faacae89b9" providerId="ADAL" clId="{A541DE3F-BEA3-42BD-8713-7FC07ABFEFB8}" dt="2026-10-05T10:07:37.138" v="83" actId="12788"/>
          <ac:spMkLst>
            <pc:docMk/>
            <pc:sldMk cId="3434286228" sldId="257"/>
            <ac:spMk id="6" creationId="{5F400F2A-4214-8E7E-A0E8-6BD4D1FD1B0D}"/>
          </ac:spMkLst>
        </pc:spChg>
        <pc:spChg chg="mod">
          <ac:chgData name="Olga Kripiec" userId="5ba39d75-9270-4b44-8166-23faacae89b9" providerId="ADAL" clId="{A541DE3F-BEA3-42BD-8713-7FC07ABFEFB8}" dt="2026-10-05T09:59:35.913" v="68" actId="2711"/>
          <ac:spMkLst>
            <pc:docMk/>
            <pc:sldMk cId="3434286228" sldId="257"/>
            <ac:spMk id="7" creationId="{51D2E3AF-C5C5-EA2E-DF28-0DC87DF73AB0}"/>
          </ac:spMkLst>
        </pc:spChg>
        <pc:spChg chg="mod">
          <ac:chgData name="Olga Kripiec" userId="5ba39d75-9270-4b44-8166-23faacae89b9" providerId="ADAL" clId="{A541DE3F-BEA3-42BD-8713-7FC07ABFEFB8}" dt="2026-10-05T09:59:42.755" v="69" actId="2711"/>
          <ac:spMkLst>
            <pc:docMk/>
            <pc:sldMk cId="3434286228" sldId="257"/>
            <ac:spMk id="12" creationId="{90B8779D-9DF7-DC41-D569-FBC205983ECE}"/>
          </ac:spMkLst>
        </pc:spChg>
      </pc:sldChg>
      <pc:sldMasterChg chg="modSldLayout">
        <pc:chgData name="Olga Kripiec" userId="5ba39d75-9270-4b44-8166-23faacae89b9" providerId="ADAL" clId="{A541DE3F-BEA3-42BD-8713-7FC07ABFEFB8}" dt="2026-10-05T09:56:39.649" v="29" actId="931"/>
        <pc:sldMasterMkLst>
          <pc:docMk/>
          <pc:sldMasterMk cId="4185042119" sldId="2147483660"/>
        </pc:sldMasterMkLst>
        <pc:sldLayoutChg chg="addSp delSp modSp mod">
          <pc:chgData name="Olga Kripiec" userId="5ba39d75-9270-4b44-8166-23faacae89b9" providerId="ADAL" clId="{A541DE3F-BEA3-42BD-8713-7FC07ABFEFB8}" dt="2026-10-05T09:56:39.649" v="29" actId="931"/>
          <pc:sldLayoutMkLst>
            <pc:docMk/>
            <pc:sldMasterMk cId="4185042119" sldId="2147483660"/>
            <pc:sldLayoutMk cId="264257272" sldId="2147483663"/>
          </pc:sldLayoutMkLst>
          <pc:picChg chg="add del mod">
            <ac:chgData name="Olga Kripiec" userId="5ba39d75-9270-4b44-8166-23faacae89b9" providerId="ADAL" clId="{A541DE3F-BEA3-42BD-8713-7FC07ABFEFB8}" dt="2026-10-05T09:54:18.857" v="28" actId="478"/>
            <ac:picMkLst>
              <pc:docMk/>
              <pc:sldMasterMk cId="4185042119" sldId="2147483660"/>
              <pc:sldLayoutMk cId="264257272" sldId="2147483663"/>
              <ac:picMk id="3" creationId="{83BE216F-CF9F-D814-8129-1337809E19BC}"/>
            </ac:picMkLst>
          </pc:picChg>
          <pc:picChg chg="add mod">
            <ac:chgData name="Olga Kripiec" userId="5ba39d75-9270-4b44-8166-23faacae89b9" providerId="ADAL" clId="{A541DE3F-BEA3-42BD-8713-7FC07ABFEFB8}" dt="2026-10-05T09:56:39.649" v="29" actId="931"/>
            <ac:picMkLst>
              <pc:docMk/>
              <pc:sldMasterMk cId="4185042119" sldId="2147483660"/>
              <pc:sldLayoutMk cId="264257272" sldId="2147483663"/>
              <ac:picMk id="5" creationId="{A7B68062-D1C1-9E40-5625-6EC44D38F728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B256B6B3-1B81-7E99-66E2-5862B49734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3F134BD-FCB2-5A39-5563-872DFF0F0C7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AEC85D-B1B9-4A81-9DE7-721277CC6D2B}" type="datetimeFigureOut">
              <a:rPr lang="pl-PL" smtClean="0"/>
              <a:t>05.10.2026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8E840E-BA38-D6DB-A633-AF10AC894C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E0F9887-C67A-7B79-45A4-440D20462B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809E19-00CB-4439-94D7-F8A5E7896E6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9182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79E42-FC89-46FD-8834-846C2579417B}" type="datetimeFigureOut">
              <a:rPr lang="pl-PL" smtClean="0"/>
              <a:t>05.10.2026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66727-15C0-41DD-BCA2-3510DA5F29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3985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A4C1273B-41C4-29CD-36FE-709B005BA3AB}"/>
              </a:ext>
            </a:extLst>
          </p:cNvPr>
          <p:cNvSpPr txBox="1"/>
          <p:nvPr userDrawn="1"/>
        </p:nvSpPr>
        <p:spPr>
          <a:xfrm>
            <a:off x="2479294" y="746451"/>
            <a:ext cx="1175301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400" b="1" dirty="0">
                <a:solidFill>
                  <a:schemeClr val="bg1"/>
                </a:solidFill>
                <a:latin typeface="Montserrat" panose="00000500000000000000" pitchFamily="2" charset="-18"/>
              </a:rPr>
              <a:t>EUROPEJSKIE FORUM </a:t>
            </a:r>
          </a:p>
          <a:p>
            <a:pPr algn="r"/>
            <a:r>
              <a:rPr lang="pl-PL" sz="4400" b="1" dirty="0">
                <a:solidFill>
                  <a:schemeClr val="bg1"/>
                </a:solidFill>
                <a:latin typeface="Montserrat" panose="00000500000000000000" pitchFamily="2" charset="-18"/>
              </a:rPr>
              <a:t>FINANSOWANIA </a:t>
            </a:r>
          </a:p>
          <a:p>
            <a:pPr algn="r"/>
            <a:r>
              <a:rPr lang="pl-PL" sz="4400" b="1" dirty="0">
                <a:solidFill>
                  <a:schemeClr val="bg1"/>
                </a:solidFill>
                <a:latin typeface="Montserrat" panose="00000500000000000000" pitchFamily="2" charset="-18"/>
              </a:rPr>
              <a:t>MIKRO, MAŁYCH I ŚREDNICH PRZEDSIĘBIORCÓW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7B68062-D1C1-9E40-5625-6EC44D38F7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5238413" cy="1523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0" userDrawn="1">
          <p15:clr>
            <a:srgbClr val="FBAE40"/>
          </p15:clr>
        </p15:guide>
        <p15:guide id="2" pos="480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A4C1273B-41C4-29CD-36FE-709B005BA3AB}"/>
              </a:ext>
            </a:extLst>
          </p:cNvPr>
          <p:cNvSpPr txBox="1"/>
          <p:nvPr userDrawn="1"/>
        </p:nvSpPr>
        <p:spPr>
          <a:xfrm>
            <a:off x="2479294" y="746451"/>
            <a:ext cx="1175301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400" b="1" dirty="0">
                <a:solidFill>
                  <a:schemeClr val="bg1"/>
                </a:solidFill>
                <a:latin typeface="Montserrat" panose="00000500000000000000" pitchFamily="2" charset="-18"/>
              </a:rPr>
              <a:t>EUROPEJSKIE FORUM </a:t>
            </a:r>
          </a:p>
          <a:p>
            <a:pPr algn="r"/>
            <a:r>
              <a:rPr lang="pl-PL" sz="4400" b="1" dirty="0">
                <a:solidFill>
                  <a:schemeClr val="bg1"/>
                </a:solidFill>
                <a:latin typeface="Montserrat" panose="00000500000000000000" pitchFamily="2" charset="-18"/>
              </a:rPr>
              <a:t>FINANSOWANIA </a:t>
            </a:r>
          </a:p>
          <a:p>
            <a:pPr algn="r"/>
            <a:r>
              <a:rPr lang="pl-PL" sz="4400" b="1" dirty="0">
                <a:solidFill>
                  <a:schemeClr val="bg1"/>
                </a:solidFill>
                <a:latin typeface="Montserrat" panose="00000500000000000000" pitchFamily="2" charset="-18"/>
              </a:rPr>
              <a:t>MIKRO, MAŁYCH I ŚREDNICH PRZEDSIĘBIORCÓW </a:t>
            </a:r>
          </a:p>
        </p:txBody>
      </p:sp>
    </p:spTree>
    <p:extLst>
      <p:ext uri="{BB962C8B-B14F-4D97-AF65-F5344CB8AC3E}">
        <p14:creationId xmlns:p14="http://schemas.microsoft.com/office/powerpoint/2010/main" val="2818477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0" userDrawn="1">
          <p15:clr>
            <a:srgbClr val="FBAE40"/>
          </p15:clr>
        </p15:guide>
        <p15:guide id="2" pos="48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641" y="811308"/>
            <a:ext cx="13143131" cy="2945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641" y="4056522"/>
            <a:ext cx="13143131" cy="9668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641" y="14123755"/>
            <a:ext cx="3428643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857CFB-4AB4-E940-8508-B5E873E9C6AD}" type="datetimeFigureOut">
              <a:rPr lang="pl-PL" smtClean="0"/>
              <a:t>05.10.2026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7725" y="14123755"/>
            <a:ext cx="5142964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2129" y="14123755"/>
            <a:ext cx="3428643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BB7D48-1196-9D45-B568-379A986E7D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5042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xStyles>
    <p:titleStyle>
      <a:lvl1pPr algn="l" defTabSz="1523848" rtl="0" eaLnBrk="1" latinLnBrk="0" hangingPunct="1">
        <a:lnSpc>
          <a:spcPct val="90000"/>
        </a:lnSpc>
        <a:spcBef>
          <a:spcPct val="0"/>
        </a:spcBef>
        <a:buNone/>
        <a:defRPr sz="7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62" indent="-380962" algn="l" defTabSz="1523848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4666" kern="1200">
          <a:solidFill>
            <a:schemeClr val="tx1"/>
          </a:solidFill>
          <a:latin typeface="+mn-lt"/>
          <a:ea typeface="+mn-ea"/>
          <a:cs typeface="+mn-cs"/>
        </a:defRPr>
      </a:lvl1pPr>
      <a:lvl2pPr marL="1142886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904810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666733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428657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4190581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952505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429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476352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61924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8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771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47695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09619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571543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333467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09539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99" userDrawn="1">
          <p15:clr>
            <a:srgbClr val="F26B43"/>
          </p15:clr>
        </p15:guide>
        <p15:guide id="2" pos="47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1">
            <a:extLst>
              <a:ext uri="{FF2B5EF4-FFF2-40B4-BE49-F238E27FC236}">
                <a16:creationId xmlns:a16="http://schemas.microsoft.com/office/drawing/2014/main" id="{5BDAA217-DDB1-05AF-3944-878D5BF11ACA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4718712" y="4906297"/>
            <a:ext cx="5568232" cy="556823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solidFill>
              <a:srgbClr val="D7BDD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51D2E3AF-C5C5-EA2E-DF28-0DC87DF73AB0}"/>
              </a:ext>
            </a:extLst>
          </p:cNvPr>
          <p:cNvSpPr txBox="1">
            <a:spLocks/>
          </p:cNvSpPr>
          <p:nvPr/>
        </p:nvSpPr>
        <p:spPr>
          <a:xfrm>
            <a:off x="3622184" y="10876856"/>
            <a:ext cx="7761288" cy="7080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523848" rtl="0" eaLnBrk="1" latinLnBrk="0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Teko Bold" panose="02000000000000000000" pitchFamily="2" charset="-18"/>
                <a:ea typeface="+mn-ea"/>
                <a:cs typeface="Teko Bold" panose="02000000000000000000" pitchFamily="2" charset="-18"/>
              </a:defRPr>
            </a:lvl1pPr>
            <a:lvl2pPr marL="761924" indent="0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Clash Grotesk Medium" pitchFamily="2" charset="0"/>
                <a:ea typeface="+mn-ea"/>
                <a:cs typeface="+mn-cs"/>
              </a:defRPr>
            </a:lvl2pPr>
            <a:lvl3pPr marL="1523848" indent="0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Clash Grotesk Medium" pitchFamily="2" charset="0"/>
                <a:ea typeface="+mn-ea"/>
                <a:cs typeface="+mn-cs"/>
              </a:defRPr>
            </a:lvl3pPr>
            <a:lvl4pPr marL="2285771" indent="0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Clash Grotesk Medium" pitchFamily="2" charset="0"/>
                <a:ea typeface="+mn-ea"/>
                <a:cs typeface="+mn-cs"/>
              </a:defRPr>
            </a:lvl4pPr>
            <a:lvl5pPr marL="3047695" indent="0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Clash Grotesk Medium" pitchFamily="2" charset="0"/>
                <a:ea typeface="+mn-ea"/>
                <a:cs typeface="+mn-cs"/>
              </a:defRPr>
            </a:lvl5pPr>
            <a:lvl6pPr marL="4190581" indent="-380962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52505" indent="-380962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714429" indent="-380962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76352" indent="-380962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Imię Nazwisko</a:t>
            </a:r>
          </a:p>
        </p:txBody>
      </p:sp>
      <p:sp>
        <p:nvSpPr>
          <p:cNvPr id="12" name="Symbol zastępczy tekstu 24">
            <a:extLst>
              <a:ext uri="{FF2B5EF4-FFF2-40B4-BE49-F238E27FC236}">
                <a16:creationId xmlns:a16="http://schemas.microsoft.com/office/drawing/2014/main" id="{90B8779D-9DF7-DC41-D569-FBC205983ECE}"/>
              </a:ext>
            </a:extLst>
          </p:cNvPr>
          <p:cNvSpPr txBox="1">
            <a:spLocks/>
          </p:cNvSpPr>
          <p:nvPr/>
        </p:nvSpPr>
        <p:spPr>
          <a:xfrm>
            <a:off x="3622184" y="11614277"/>
            <a:ext cx="7761288" cy="7080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1523848" rtl="0" eaLnBrk="1" latinLnBrk="0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Teko Bold" panose="02000000000000000000" pitchFamily="2" charset="-18"/>
                <a:ea typeface="+mn-ea"/>
                <a:cs typeface="Teko Bold" panose="02000000000000000000" pitchFamily="2" charset="-18"/>
              </a:defRPr>
            </a:lvl1pPr>
            <a:lvl2pPr marL="761924" indent="0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Clash Grotesk Medium" pitchFamily="2" charset="0"/>
                <a:ea typeface="+mn-ea"/>
                <a:cs typeface="+mn-cs"/>
              </a:defRPr>
            </a:lvl2pPr>
            <a:lvl3pPr marL="1523848" indent="0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Clash Grotesk Medium" pitchFamily="2" charset="0"/>
                <a:ea typeface="+mn-ea"/>
                <a:cs typeface="+mn-cs"/>
              </a:defRPr>
            </a:lvl3pPr>
            <a:lvl4pPr marL="2285771" indent="0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Clash Grotesk Medium" pitchFamily="2" charset="0"/>
                <a:ea typeface="+mn-ea"/>
                <a:cs typeface="+mn-cs"/>
              </a:defRPr>
            </a:lvl4pPr>
            <a:lvl5pPr marL="3047695" indent="0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Clash Grotesk Medium" pitchFamily="2" charset="0"/>
                <a:ea typeface="+mn-ea"/>
                <a:cs typeface="+mn-cs"/>
              </a:defRPr>
            </a:lvl5pPr>
            <a:lvl6pPr marL="4190581" indent="-380962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52505" indent="-380962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714429" indent="-380962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76352" indent="-380962" algn="l" defTabSz="1523848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4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Firma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5F400F2A-4214-8E7E-A0E8-6BD4D1FD1B0D}"/>
              </a:ext>
            </a:extLst>
          </p:cNvPr>
          <p:cNvSpPr/>
          <p:nvPr/>
        </p:nvSpPr>
        <p:spPr>
          <a:xfrm>
            <a:off x="4061359" y="12840607"/>
            <a:ext cx="7115695" cy="13409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D7BDDF">
                  <a:shade val="30000"/>
                  <a:satMod val="115000"/>
                </a:srgbClr>
              </a:gs>
              <a:gs pos="50000">
                <a:srgbClr val="D7BDDF">
                  <a:shade val="67500"/>
                  <a:satMod val="115000"/>
                </a:srgbClr>
              </a:gs>
              <a:gs pos="100000">
                <a:srgbClr val="D7BDD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pl-PL" sz="5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BIORĘ UDZIAŁ</a:t>
            </a:r>
          </a:p>
        </p:txBody>
      </p:sp>
    </p:spTree>
    <p:extLst>
      <p:ext uri="{BB962C8B-B14F-4D97-AF65-F5344CB8AC3E}">
        <p14:creationId xmlns:p14="http://schemas.microsoft.com/office/powerpoint/2010/main" val="343428622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16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FFB4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9649ED81814F428FEA89FD0DABBDD9" ma:contentTypeVersion="13" ma:contentTypeDescription="Utwórz nowy dokument." ma:contentTypeScope="" ma:versionID="2e78db7e7b0cc297abb78dd98f255afb">
  <xsd:schema xmlns:xsd="http://www.w3.org/2001/XMLSchema" xmlns:xs="http://www.w3.org/2001/XMLSchema" xmlns:p="http://schemas.microsoft.com/office/2006/metadata/properties" xmlns:ns2="9d93f450-5130-481e-b775-939239d92e39" xmlns:ns3="fecf9c23-7dae-49a4-abdf-dbb0e9f33012" targetNamespace="http://schemas.microsoft.com/office/2006/metadata/properties" ma:root="true" ma:fieldsID="ad3df2db73806c6652bd92654fdbcc69" ns2:_="" ns3:_="">
    <xsd:import namespace="9d93f450-5130-481e-b775-939239d92e39"/>
    <xsd:import namespace="fecf9c23-7dae-49a4-abdf-dbb0e9f330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93f450-5130-481e-b775-939239d92e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Tagi obrazów" ma:readOnly="false" ma:fieldId="{5cf76f15-5ced-4ddc-b409-7134ff3c332f}" ma:taxonomyMulti="true" ma:sspId="7cf801b5-dbf0-46d7-aeef-c93542a380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cf9c23-7dae-49a4-abdf-dbb0e9f3301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62ef0d8-48f1-45f9-b4d4-52a049ae1f26}" ma:internalName="TaxCatchAll" ma:showField="CatchAllData" ma:web="fecf9c23-7dae-49a4-abdf-dbb0e9f330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93f450-5130-481e-b775-939239d92e39">
      <Terms xmlns="http://schemas.microsoft.com/office/infopath/2007/PartnerControls"/>
    </lcf76f155ced4ddcb4097134ff3c332f>
    <TaxCatchAll xmlns="fecf9c23-7dae-49a4-abdf-dbb0e9f33012" xsi:nil="true"/>
  </documentManagement>
</p:properties>
</file>

<file path=customXml/itemProps1.xml><?xml version="1.0" encoding="utf-8"?>
<ds:datastoreItem xmlns:ds="http://schemas.openxmlformats.org/officeDocument/2006/customXml" ds:itemID="{32B1A248-0E26-4268-AE61-4E87AE2E23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FDFDE2-3846-43A4-A9B6-8EDB4B5A22DB}"/>
</file>

<file path=customXml/itemProps3.xml><?xml version="1.0" encoding="utf-8"?>
<ds:datastoreItem xmlns:ds="http://schemas.openxmlformats.org/officeDocument/2006/customXml" ds:itemID="{A86B1E7F-05A9-46F8-AF86-5DB18226E34D}">
  <ds:schemaRefs>
    <ds:schemaRef ds:uri="9d93f450-5130-481e-b775-939239d92e39"/>
    <ds:schemaRef ds:uri="fecf9c23-7dae-49a4-abdf-dbb0e9f33012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</TotalTime>
  <Words>5</Words>
  <Application>Microsoft Office PowerPoint</Application>
  <PresentationFormat>Niestandardowy</PresentationFormat>
  <Paragraphs>3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7" baseType="lpstr">
      <vt:lpstr>Montserrat</vt:lpstr>
      <vt:lpstr>Arial</vt:lpstr>
      <vt:lpstr>Aptos</vt:lpstr>
      <vt:lpstr>Roboto</vt:lpstr>
      <vt:lpstr>Aptos Display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Olga Kripiec</dc:creator>
  <cp:lastModifiedBy>Olga Kripiec</cp:lastModifiedBy>
  <cp:revision>4</cp:revision>
  <dcterms:created xsi:type="dcterms:W3CDTF">2025-04-18T08:34:19Z</dcterms:created>
  <dcterms:modified xsi:type="dcterms:W3CDTF">2026-10-05T10:07:38Z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0x0101009B9649ED81814F428FEA89FD0DABBDD9</vt:lpwstr>
  </property>
  <property fmtid="{D5CDD505-2E9C-101B-9397-08002B2CF9AE}" pid="3" name="MediaServiceImageTags">
    <vt:lpwstr/>
  </property>
</Properties>
</file>